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789551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0457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дождь, гроза, туман. Ветер юго-западный, западный 5-10 м/с. Температура воздуха ночью 13-15, днем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29635</TotalTime>
  <Words>523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4258</cp:revision>
  <cp:lastPrinted>2021-10-15T03:50:29Z</cp:lastPrinted>
  <dcterms:created xsi:type="dcterms:W3CDTF">2018-03-27T06:03:00Z</dcterms:created>
  <dcterms:modified xsi:type="dcterms:W3CDTF">2026-05-18T07:03:53Z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